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89BB62-5842-411C-8D59-F54A7C6AF57E}" type="datetimeFigureOut">
              <a:rPr lang="en-US" smtClean="0"/>
              <a:pPr/>
              <a:t>12/6/2010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7A8410-F2F2-4A3D-B19A-0E0CED74A1FA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4.xml"/><Relationship Id="rId7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50975"/>
          </a:xfrm>
          <a:ln w="38100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en-US" dirty="0" smtClean="0"/>
              <a:t>Tatiana Tipton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854696" cy="1752600"/>
          </a:xfrm>
          <a:ln w="38100"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grade</a:t>
            </a:r>
          </a:p>
          <a:p>
            <a:r>
              <a:rPr lang="en-US" dirty="0" smtClean="0"/>
              <a:t>Age 8</a:t>
            </a:r>
          </a:p>
          <a:p>
            <a:r>
              <a:rPr lang="en-US" dirty="0" smtClean="0"/>
              <a:t>2010-2011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Portfolio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sldjump"/>
              </a:rPr>
              <a:t>Autobiography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Autobiography video</a:t>
            </a:r>
            <a:endParaRPr lang="en-US" dirty="0" smtClean="0"/>
          </a:p>
          <a:p>
            <a:r>
              <a:rPr lang="en-US" dirty="0" smtClean="0">
                <a:hlinkClick r:id="rId4" action="ppaction://hlinksldjump"/>
              </a:rPr>
              <a:t>Writing 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Reading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 action="ppaction://hlinksldjump"/>
              </a:rPr>
              <a:t>Math</a:t>
            </a:r>
            <a:endParaRPr lang="en-US" dirty="0" smtClean="0"/>
          </a:p>
          <a:p>
            <a:r>
              <a:rPr lang="en-US" dirty="0" smtClean="0">
                <a:hlinkClick r:id="rId6" action="ppaction://hlinksldjump"/>
              </a:rPr>
              <a:t>Science</a:t>
            </a:r>
            <a:endParaRPr lang="en-US" dirty="0" smtClean="0"/>
          </a:p>
          <a:p>
            <a:r>
              <a:rPr lang="en-US" dirty="0" smtClean="0">
                <a:hlinkClick r:id="rId7" action="ppaction://hlinksldjump"/>
              </a:rPr>
              <a:t>Social Studies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immagination_pictur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48400" y="1066800"/>
            <a:ext cx="2544417" cy="1908313"/>
          </a:xfrm>
          <a:prstGeom prst="rect">
            <a:avLst/>
          </a:prstGeom>
        </p:spPr>
      </p:pic>
      <p:pic>
        <p:nvPicPr>
          <p:cNvPr id="6" name="Picture 5" descr="macfarlane_par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91200" y="3200400"/>
            <a:ext cx="2544417" cy="154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Autobiogrophy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My name is Tatiana Tipton. I am 8 years old . I am in 3rd  grade. I was born in </a:t>
            </a:r>
            <a:r>
              <a:rPr lang="en-US" dirty="0" err="1" smtClean="0"/>
              <a:t>Tampa,Florida</a:t>
            </a:r>
            <a:r>
              <a:rPr lang="en-US" dirty="0" smtClean="0"/>
              <a:t>. Something interesting about me is that I do many activities like Gymnastics and Dance. My favorite subject in school is Science. </a:t>
            </a:r>
          </a:p>
          <a:p>
            <a:r>
              <a:rPr lang="en-US" dirty="0" smtClean="0"/>
              <a:t>The PYP learner profile trait which describes me the best is Principled. The reason why this trait describes me is because I always tell the truth and do the right thing. 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flipH="1">
            <a:off x="2240280" y="2551837"/>
            <a:ext cx="45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5562600"/>
            <a:ext cx="895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382000" cy="13898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Autobiography video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Program Files\Microsoft Office\MEDIA\CAGCAT10\j0335112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609600"/>
            <a:ext cx="895198" cy="895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05800" cy="15422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Writing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Social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154</TotalTime>
  <Words>109</Words>
  <Application>Microsoft Office PowerPoint</Application>
  <PresentationFormat>On-screen Show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Tatiana Tipton</vt:lpstr>
      <vt:lpstr>Electronic Portfolio</vt:lpstr>
      <vt:lpstr>Autobiogrophy</vt:lpstr>
      <vt:lpstr>  Autobiography video </vt:lpstr>
      <vt:lpstr>  Writing  </vt:lpstr>
      <vt:lpstr> Reading</vt:lpstr>
      <vt:lpstr> Math</vt:lpstr>
      <vt:lpstr> Science</vt:lpstr>
      <vt:lpstr> Social Studies</vt:lpstr>
    </vt:vector>
  </TitlesOfParts>
  <Company>Hillsborough County Public Schools, 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William Ayres</dc:title>
  <dc:creator>0060student</dc:creator>
  <cp:lastModifiedBy>addingj</cp:lastModifiedBy>
  <cp:revision>17</cp:revision>
  <dcterms:created xsi:type="dcterms:W3CDTF">2010-09-13T19:25:14Z</dcterms:created>
  <dcterms:modified xsi:type="dcterms:W3CDTF">2010-12-06T19:51:00Z</dcterms:modified>
</cp:coreProperties>
</file>